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7556500" cy="10693400"/>
  <p:notesSz cx="7556500" cy="10693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6850" y="1082495"/>
            <a:ext cx="2999740" cy="2052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00"/>
              </a:spcBef>
            </a:pPr>
            <a:r>
              <a:rPr dirty="0" sz="1800" spc="30" b="1">
                <a:solidFill>
                  <a:srgbClr val="004D7F"/>
                </a:solidFill>
                <a:latin typeface="Arial"/>
                <a:cs typeface="Arial"/>
              </a:rPr>
              <a:t>Name</a:t>
            </a:r>
            <a:r>
              <a:rPr dirty="0" sz="1800" spc="-25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spc="-100" b="1">
                <a:solidFill>
                  <a:srgbClr val="004D7F"/>
                </a:solidFill>
                <a:latin typeface="Arial"/>
                <a:cs typeface="Arial"/>
              </a:rPr>
              <a:t>:</a:t>
            </a:r>
            <a:r>
              <a:rPr dirty="0" sz="1800" spc="-20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4D7F"/>
                </a:solidFill>
                <a:latin typeface="Arial"/>
                <a:cs typeface="Arial"/>
              </a:rPr>
              <a:t>Aftab</a:t>
            </a:r>
            <a:r>
              <a:rPr dirty="0" sz="1800" spc="-20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4D7F"/>
                </a:solidFill>
                <a:latin typeface="Arial"/>
                <a:cs typeface="Arial"/>
              </a:rPr>
              <a:t>Alam</a:t>
            </a:r>
            <a:endParaRPr sz="1800">
              <a:latin typeface="Arial"/>
              <a:cs typeface="Arial"/>
            </a:endParaRPr>
          </a:p>
          <a:p>
            <a:pPr marL="12700" marR="222885">
              <a:lnSpc>
                <a:spcPct val="213000"/>
              </a:lnSpc>
            </a:pPr>
            <a:r>
              <a:rPr dirty="0" sz="1800" spc="-20" b="1">
                <a:solidFill>
                  <a:srgbClr val="004D7F"/>
                </a:solidFill>
                <a:latin typeface="Arial"/>
                <a:cs typeface="Arial"/>
              </a:rPr>
              <a:t>Roll</a:t>
            </a:r>
            <a:r>
              <a:rPr dirty="0" sz="1800" spc="-25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4D7F"/>
                </a:solidFill>
                <a:latin typeface="Arial"/>
                <a:cs typeface="Arial"/>
              </a:rPr>
              <a:t>Number:</a:t>
            </a:r>
            <a:r>
              <a:rPr dirty="0" sz="1800" spc="-20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4D7F"/>
                </a:solidFill>
                <a:latin typeface="Arial"/>
                <a:cs typeface="Arial"/>
              </a:rPr>
              <a:t>2110990103 </a:t>
            </a:r>
            <a:r>
              <a:rPr dirty="0" sz="1800" spc="-490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004D7F"/>
                </a:solidFill>
                <a:latin typeface="Arial"/>
                <a:cs typeface="Arial"/>
              </a:rPr>
              <a:t>Group</a:t>
            </a:r>
            <a:r>
              <a:rPr dirty="0" sz="1800" spc="-5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004D7F"/>
                </a:solidFill>
                <a:latin typeface="Arial"/>
                <a:cs typeface="Arial"/>
              </a:rPr>
              <a:t>No.</a:t>
            </a:r>
            <a:r>
              <a:rPr dirty="0" sz="1800" spc="-5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spc="-100" b="1">
                <a:solidFill>
                  <a:srgbClr val="004D7F"/>
                </a:solidFill>
                <a:latin typeface="Arial"/>
                <a:cs typeface="Arial"/>
              </a:rPr>
              <a:t>:</a:t>
            </a:r>
            <a:r>
              <a:rPr dirty="0" sz="1800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4D7F"/>
                </a:solidFill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dirty="0" sz="1800" spc="5" b="1">
                <a:solidFill>
                  <a:srgbClr val="004D7F"/>
                </a:solidFill>
                <a:latin typeface="Arial"/>
                <a:cs typeface="Arial"/>
              </a:rPr>
              <a:t>Project</a:t>
            </a:r>
            <a:r>
              <a:rPr dirty="0" sz="1800" spc="-15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spc="-100" b="1">
                <a:solidFill>
                  <a:srgbClr val="004D7F"/>
                </a:solidFill>
                <a:latin typeface="Arial"/>
                <a:cs typeface="Arial"/>
              </a:rPr>
              <a:t>:</a:t>
            </a:r>
            <a:r>
              <a:rPr dirty="0" sz="1800" spc="-10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spc="-30" b="1">
                <a:solidFill>
                  <a:srgbClr val="004D7F"/>
                </a:solidFill>
                <a:latin typeface="Arial"/>
                <a:cs typeface="Arial"/>
              </a:rPr>
              <a:t>A3_Schools</a:t>
            </a:r>
            <a:r>
              <a:rPr dirty="0" sz="1800" spc="-15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4D7F"/>
                </a:solidFill>
                <a:latin typeface="Arial"/>
                <a:cs typeface="Arial"/>
              </a:rPr>
              <a:t>(CMS)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3485" y="4355047"/>
            <a:ext cx="5093084" cy="38804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401" y="4665040"/>
            <a:ext cx="7249159" cy="16967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76200" marR="5080" indent="-64135">
              <a:lnSpc>
                <a:spcPct val="101899"/>
              </a:lnSpc>
              <a:spcBef>
                <a:spcPts val="55"/>
              </a:spcBef>
            </a:pPr>
            <a:r>
              <a:rPr dirty="0" sz="1800" spc="-20">
                <a:latin typeface="Arial MT"/>
                <a:cs typeface="Arial MT"/>
              </a:rPr>
              <a:t>This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card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Section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Where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there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direct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link </a:t>
            </a:r>
            <a:r>
              <a:rPr dirty="0" sz="1800" spc="45">
                <a:latin typeface="Arial MT"/>
                <a:cs typeface="Arial MT"/>
              </a:rPr>
              <a:t>to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tutorial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of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 spc="-5">
                <a:latin typeface="Arial MT"/>
                <a:cs typeface="Arial MT"/>
              </a:rPr>
              <a:t> language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that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card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representing</a:t>
            </a:r>
            <a:endParaRPr sz="18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40"/>
              </a:spcBef>
            </a:pPr>
            <a:r>
              <a:rPr dirty="0" sz="1800" spc="-35">
                <a:latin typeface="Arial MT"/>
                <a:cs typeface="Arial MT"/>
              </a:rPr>
              <a:t>I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have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made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this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component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using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react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 MT"/>
              <a:cs typeface="Arial MT"/>
            </a:endParaRPr>
          </a:p>
          <a:p>
            <a:pPr marL="76200" marR="411480">
              <a:lnSpc>
                <a:spcPct val="101899"/>
              </a:lnSpc>
            </a:pPr>
            <a:r>
              <a:rPr dirty="0" sz="1800" spc="-30">
                <a:latin typeface="Arial MT"/>
                <a:cs typeface="Arial MT"/>
              </a:rPr>
              <a:t>Then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there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footer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section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at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0">
                <a:latin typeface="Arial MT"/>
                <a:cs typeface="Arial MT"/>
              </a:rPr>
              <a:t>bottom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of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website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and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footer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component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also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present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every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page </a:t>
            </a:r>
            <a:r>
              <a:rPr dirty="0" sz="1800" spc="30">
                <a:latin typeface="Arial MT"/>
                <a:cs typeface="Arial MT"/>
              </a:rPr>
              <a:t>of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tutorial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60056" cy="42477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142" y="6580775"/>
            <a:ext cx="6531770" cy="41112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952" y="435940"/>
            <a:ext cx="6822440" cy="11379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 spc="-20">
                <a:latin typeface="Arial MT"/>
                <a:cs typeface="Arial MT"/>
              </a:rPr>
              <a:t>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second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Navbar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there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are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tutorial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that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this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website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30">
                <a:latin typeface="Arial MT"/>
                <a:cs typeface="Arial MT"/>
              </a:rPr>
              <a:t>o</a:t>
            </a:r>
            <a:r>
              <a:rPr dirty="0" sz="1800" spc="-130">
                <a:latin typeface="SimSun"/>
                <a:cs typeface="SimSun"/>
              </a:rPr>
              <a:t>ff</a:t>
            </a:r>
            <a:r>
              <a:rPr dirty="0" sz="1800" spc="-130">
                <a:latin typeface="Arial MT"/>
                <a:cs typeface="Arial MT"/>
              </a:rPr>
              <a:t>ers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Like </a:t>
            </a:r>
            <a:r>
              <a:rPr dirty="0" sz="1800" spc="25">
                <a:latin typeface="Arial MT"/>
                <a:cs typeface="Arial MT"/>
              </a:rPr>
              <a:t>Html</a:t>
            </a:r>
            <a:r>
              <a:rPr dirty="0" sz="1800">
                <a:latin typeface="Arial MT"/>
                <a:cs typeface="Arial MT"/>
              </a:rPr>
              <a:t> ,Css </a:t>
            </a:r>
            <a:r>
              <a:rPr dirty="0" sz="1800" spc="15">
                <a:latin typeface="Arial MT"/>
                <a:cs typeface="Arial MT"/>
              </a:rPr>
              <a:t>,Javascript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,Sql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,Python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etc…..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3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have</a:t>
            </a:r>
            <a:r>
              <a:rPr dirty="0" sz="1800" spc="5">
                <a:latin typeface="Arial MT"/>
                <a:cs typeface="Arial MT"/>
              </a:rPr>
              <a:t> made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component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of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85">
                <a:latin typeface="Arial MT"/>
                <a:cs typeface="Arial MT"/>
              </a:rPr>
              <a:t>di</a:t>
            </a:r>
            <a:r>
              <a:rPr dirty="0" sz="1800" spc="-85">
                <a:latin typeface="SimSun"/>
                <a:cs typeface="SimSun"/>
              </a:rPr>
              <a:t>ff</a:t>
            </a:r>
            <a:r>
              <a:rPr dirty="0" sz="1800" spc="-85">
                <a:latin typeface="Arial MT"/>
                <a:cs typeface="Arial MT"/>
              </a:rPr>
              <a:t>erent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85">
                <a:latin typeface="Arial MT"/>
                <a:cs typeface="Arial MT"/>
              </a:rPr>
              <a:t>di</a:t>
            </a:r>
            <a:r>
              <a:rPr dirty="0" sz="1800" spc="-85">
                <a:latin typeface="SimSun"/>
                <a:cs typeface="SimSun"/>
              </a:rPr>
              <a:t>ff</a:t>
            </a:r>
            <a:r>
              <a:rPr dirty="0" sz="1800" spc="-85">
                <a:latin typeface="Arial MT"/>
                <a:cs typeface="Arial MT"/>
              </a:rPr>
              <a:t>erent</a:t>
            </a:r>
            <a:r>
              <a:rPr dirty="0" sz="1800" spc="5">
                <a:latin typeface="Arial MT"/>
                <a:cs typeface="Arial MT"/>
              </a:rPr>
              <a:t> pages </a:t>
            </a:r>
            <a:r>
              <a:rPr dirty="0" sz="1800"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5054" y="7700340"/>
            <a:ext cx="7169150" cy="858519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 spc="-3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have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divided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Tutorial</a:t>
            </a:r>
            <a:r>
              <a:rPr dirty="0" sz="1800" spc="5">
                <a:latin typeface="Arial MT"/>
                <a:cs typeface="Arial MT"/>
              </a:rPr>
              <a:t> pages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using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Grid </a:t>
            </a:r>
            <a:r>
              <a:rPr dirty="0" sz="1800" spc="-3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have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divided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layout 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into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0">
                <a:latin typeface="Arial MT"/>
                <a:cs typeface="Arial MT"/>
              </a:rPr>
              <a:t>two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columns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for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content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and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I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for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topic</a:t>
            </a:r>
            <a:r>
              <a:rPr dirty="0" sz="1800" spc="5">
                <a:latin typeface="Arial MT"/>
                <a:cs typeface="Arial MT"/>
              </a:rPr>
              <a:t> covered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tutorial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8992" y="1746586"/>
            <a:ext cx="1770551" cy="57898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7011" y="435940"/>
            <a:ext cx="5636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D31876"/>
                </a:solidFill>
                <a:latin typeface="Arial MT"/>
                <a:cs typeface="Arial MT"/>
              </a:rPr>
              <a:t>************************HTML</a:t>
            </a:r>
            <a:r>
              <a:rPr dirty="0" sz="1800" spc="80">
                <a:solidFill>
                  <a:srgbClr val="D31876"/>
                </a:solidFill>
                <a:latin typeface="Arial MT"/>
                <a:cs typeface="Arial MT"/>
              </a:rPr>
              <a:t> </a:t>
            </a:r>
            <a:r>
              <a:rPr dirty="0" sz="1800" spc="-60">
                <a:solidFill>
                  <a:srgbClr val="D31876"/>
                </a:solidFill>
                <a:latin typeface="Arial MT"/>
                <a:cs typeface="Arial MT"/>
              </a:rPr>
              <a:t>Tutorial****************************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6358" y="5338140"/>
            <a:ext cx="6038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D31876"/>
                </a:solidFill>
                <a:latin typeface="Arial MT"/>
                <a:cs typeface="Arial MT"/>
              </a:rPr>
              <a:t>*********************************CSS</a:t>
            </a:r>
            <a:r>
              <a:rPr dirty="0" sz="1800" spc="85">
                <a:solidFill>
                  <a:srgbClr val="D31876"/>
                </a:solidFill>
                <a:latin typeface="Arial MT"/>
                <a:cs typeface="Arial MT"/>
              </a:rPr>
              <a:t> </a:t>
            </a:r>
            <a:r>
              <a:rPr dirty="0" sz="1800" spc="-60">
                <a:solidFill>
                  <a:srgbClr val="D31876"/>
                </a:solidFill>
                <a:latin typeface="Arial MT"/>
                <a:cs typeface="Arial MT"/>
              </a:rPr>
              <a:t>Tutorial**************************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98704"/>
            <a:ext cx="7560056" cy="37217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827208"/>
            <a:ext cx="7560056" cy="46912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604" y="156540"/>
            <a:ext cx="67506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D31876"/>
                </a:solidFill>
                <a:latin typeface="Arial MT"/>
                <a:cs typeface="Arial MT"/>
              </a:rPr>
              <a:t>*******************************Bootstrap</a:t>
            </a:r>
            <a:r>
              <a:rPr dirty="0" sz="1800" spc="180">
                <a:solidFill>
                  <a:srgbClr val="D31876"/>
                </a:solidFill>
                <a:latin typeface="Arial MT"/>
                <a:cs typeface="Arial MT"/>
              </a:rPr>
              <a:t> </a:t>
            </a:r>
            <a:r>
              <a:rPr dirty="0" sz="1800" spc="-60">
                <a:solidFill>
                  <a:srgbClr val="D31876"/>
                </a:solidFill>
                <a:latin typeface="Arial MT"/>
                <a:cs typeface="Arial MT"/>
              </a:rPr>
              <a:t>Tutorial******************************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401" y="5541340"/>
            <a:ext cx="7105015" cy="5791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76200" marR="5080" indent="-64135">
              <a:lnSpc>
                <a:spcPct val="101899"/>
              </a:lnSpc>
              <a:spcBef>
                <a:spcPts val="55"/>
              </a:spcBef>
            </a:pPr>
            <a:r>
              <a:rPr dirty="0" sz="1800" spc="-20">
                <a:latin typeface="Arial MT"/>
                <a:cs typeface="Arial MT"/>
              </a:rPr>
              <a:t>This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demo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of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how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tutorials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looks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like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this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website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………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In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app.js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routing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of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whole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CMS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done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like</a:t>
            </a:r>
            <a:r>
              <a:rPr dirty="0" sz="1800">
                <a:latin typeface="Arial MT"/>
                <a:cs typeface="Arial MT"/>
              </a:rPr>
              <a:t> 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117" y="618596"/>
            <a:ext cx="7175821" cy="44967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381" y="6299245"/>
            <a:ext cx="6329292" cy="43927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401" y="6849440"/>
            <a:ext cx="7426325" cy="25349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224154">
              <a:lnSpc>
                <a:spcPct val="101899"/>
              </a:lnSpc>
              <a:spcBef>
                <a:spcPts val="55"/>
              </a:spcBef>
            </a:pPr>
            <a:r>
              <a:rPr dirty="0" sz="1800" spc="-5">
                <a:latin typeface="Arial MT"/>
                <a:cs typeface="Arial MT"/>
              </a:rPr>
              <a:t>So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This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was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CMS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made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using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react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it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ensures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content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of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highest </a:t>
            </a:r>
            <a:r>
              <a:rPr dirty="0" sz="1800" spc="-5">
                <a:latin typeface="Arial MT"/>
                <a:cs typeface="Arial MT"/>
              </a:rPr>
              <a:t>quality, </a:t>
            </a:r>
            <a:r>
              <a:rPr dirty="0" sz="1800" spc="30">
                <a:latin typeface="Arial MT"/>
                <a:cs typeface="Arial MT"/>
              </a:rPr>
              <a:t>with </a:t>
            </a:r>
            <a:r>
              <a:rPr dirty="0" sz="1800" spc="15">
                <a:latin typeface="Arial MT"/>
                <a:cs typeface="Arial MT"/>
              </a:rPr>
              <a:t>expert-authored </a:t>
            </a:r>
            <a:r>
              <a:rPr dirty="0" sz="1800" spc="10">
                <a:latin typeface="Arial MT"/>
                <a:cs typeface="Arial MT"/>
              </a:rPr>
              <a:t>tutorials and </a:t>
            </a:r>
            <a:r>
              <a:rPr dirty="0" sz="1800" spc="5">
                <a:latin typeface="Arial MT"/>
                <a:cs typeface="Arial MT"/>
              </a:rPr>
              <a:t>interactive </a:t>
            </a:r>
            <a:r>
              <a:rPr dirty="0" sz="1800" spc="-5">
                <a:latin typeface="Arial MT"/>
                <a:cs typeface="Arial MT"/>
              </a:rPr>
              <a:t>elements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that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encourage </a:t>
            </a:r>
            <a:r>
              <a:rPr dirty="0" sz="1800" spc="20">
                <a:latin typeface="Arial MT"/>
                <a:cs typeface="Arial MT"/>
              </a:rPr>
              <a:t>hands-on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learning.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 MT"/>
              <a:cs typeface="Arial MT"/>
            </a:endParaRPr>
          </a:p>
          <a:p>
            <a:pPr marL="76200" marR="5080">
              <a:lnSpc>
                <a:spcPct val="101899"/>
              </a:lnSpc>
            </a:pPr>
            <a:r>
              <a:rPr dirty="0" sz="1800" spc="-5">
                <a:latin typeface="Arial MT"/>
                <a:cs typeface="Arial MT"/>
              </a:rPr>
              <a:t>Whether </a:t>
            </a:r>
            <a:r>
              <a:rPr dirty="0" sz="1800" spc="15">
                <a:latin typeface="Arial MT"/>
                <a:cs typeface="Arial MT"/>
              </a:rPr>
              <a:t>you're </a:t>
            </a:r>
            <a:r>
              <a:rPr dirty="0" sz="1800" spc="-35">
                <a:latin typeface="Arial MT"/>
                <a:cs typeface="Arial MT"/>
              </a:rPr>
              <a:t>a </a:t>
            </a:r>
            <a:r>
              <a:rPr dirty="0" sz="1800">
                <a:latin typeface="Arial MT"/>
                <a:cs typeface="Arial MT"/>
              </a:rPr>
              <a:t>beginner </a:t>
            </a:r>
            <a:r>
              <a:rPr dirty="0" sz="1800" spc="5">
                <a:latin typeface="Arial MT"/>
                <a:cs typeface="Arial MT"/>
              </a:rPr>
              <a:t>aiming </a:t>
            </a:r>
            <a:r>
              <a:rPr dirty="0" sz="1800" spc="45">
                <a:latin typeface="Arial MT"/>
                <a:cs typeface="Arial MT"/>
              </a:rPr>
              <a:t>to </a:t>
            </a:r>
            <a:r>
              <a:rPr dirty="0" sz="1800" spc="10">
                <a:latin typeface="Arial MT"/>
                <a:cs typeface="Arial MT"/>
              </a:rPr>
              <a:t>grasp the </a:t>
            </a:r>
            <a:r>
              <a:rPr dirty="0" sz="1800" spc="5">
                <a:latin typeface="Arial MT"/>
                <a:cs typeface="Arial MT"/>
              </a:rPr>
              <a:t>fundamentals </a:t>
            </a:r>
            <a:r>
              <a:rPr dirty="0" sz="1800" spc="15">
                <a:latin typeface="Arial MT"/>
                <a:cs typeface="Arial MT"/>
              </a:rPr>
              <a:t>or </a:t>
            </a:r>
            <a:r>
              <a:rPr dirty="0" sz="1800" spc="-20">
                <a:latin typeface="Arial MT"/>
                <a:cs typeface="Arial MT"/>
              </a:rPr>
              <a:t>an 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experienced programmer </a:t>
            </a:r>
            <a:r>
              <a:rPr dirty="0" sz="1800" spc="15">
                <a:latin typeface="Arial MT"/>
                <a:cs typeface="Arial MT"/>
              </a:rPr>
              <a:t>looking </a:t>
            </a:r>
            <a:r>
              <a:rPr dirty="0" sz="1800" spc="45">
                <a:latin typeface="Arial MT"/>
                <a:cs typeface="Arial MT"/>
              </a:rPr>
              <a:t>to </a:t>
            </a:r>
            <a:r>
              <a:rPr dirty="0" sz="1800" spc="15">
                <a:latin typeface="Arial MT"/>
                <a:cs typeface="Arial MT"/>
              </a:rPr>
              <a:t>expand </a:t>
            </a:r>
            <a:r>
              <a:rPr dirty="0" sz="1800" spc="5">
                <a:latin typeface="Arial MT"/>
                <a:cs typeface="Arial MT"/>
              </a:rPr>
              <a:t>your </a:t>
            </a:r>
            <a:r>
              <a:rPr dirty="0" sz="1800">
                <a:latin typeface="Arial MT"/>
                <a:cs typeface="Arial MT"/>
              </a:rPr>
              <a:t>skills, </a:t>
            </a:r>
            <a:r>
              <a:rPr dirty="0" sz="1800" spc="15">
                <a:latin typeface="Arial MT"/>
                <a:cs typeface="Arial MT"/>
              </a:rPr>
              <a:t>this </a:t>
            </a:r>
            <a:r>
              <a:rPr dirty="0" sz="1800" spc="10">
                <a:latin typeface="Arial MT"/>
                <a:cs typeface="Arial MT"/>
              </a:rPr>
              <a:t>CMS </a:t>
            </a:r>
            <a:r>
              <a:rPr dirty="0" sz="1800" spc="-130">
                <a:latin typeface="Arial MT"/>
                <a:cs typeface="Arial MT"/>
              </a:rPr>
              <a:t>o</a:t>
            </a:r>
            <a:r>
              <a:rPr dirty="0" sz="1800" spc="-130">
                <a:latin typeface="SimSun"/>
                <a:cs typeface="SimSun"/>
              </a:rPr>
              <a:t>ff</a:t>
            </a:r>
            <a:r>
              <a:rPr dirty="0" sz="1800" spc="-130">
                <a:latin typeface="Arial MT"/>
                <a:cs typeface="Arial MT"/>
              </a:rPr>
              <a:t>ers 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comprehensive</a:t>
            </a:r>
            <a:r>
              <a:rPr dirty="0" sz="1800" spc="10">
                <a:latin typeface="Arial MT"/>
                <a:cs typeface="Arial MT"/>
              </a:rPr>
              <a:t> and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inclusive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learning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experience.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It's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your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gateway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to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exploring, </a:t>
            </a:r>
            <a:r>
              <a:rPr dirty="0" sz="1800" spc="-5">
                <a:latin typeface="Arial MT"/>
                <a:cs typeface="Arial MT"/>
              </a:rPr>
              <a:t>learning, </a:t>
            </a:r>
            <a:r>
              <a:rPr dirty="0" sz="1800" spc="10">
                <a:latin typeface="Arial MT"/>
                <a:cs typeface="Arial MT"/>
              </a:rPr>
              <a:t>and </a:t>
            </a:r>
            <a:r>
              <a:rPr dirty="0" sz="1800" spc="30">
                <a:latin typeface="Arial MT"/>
                <a:cs typeface="Arial MT"/>
              </a:rPr>
              <a:t>coding </a:t>
            </a:r>
            <a:r>
              <a:rPr dirty="0" sz="1800" spc="5">
                <a:latin typeface="Arial MT"/>
                <a:cs typeface="Arial MT"/>
              </a:rPr>
              <a:t>your </a:t>
            </a:r>
            <a:r>
              <a:rPr dirty="0" sz="1800" spc="10">
                <a:latin typeface="Arial MT"/>
                <a:cs typeface="Arial MT"/>
              </a:rPr>
              <a:t>way </a:t>
            </a:r>
            <a:r>
              <a:rPr dirty="0" sz="1800" spc="45">
                <a:latin typeface="Arial MT"/>
                <a:cs typeface="Arial MT"/>
              </a:rPr>
              <a:t>to </a:t>
            </a:r>
            <a:r>
              <a:rPr dirty="0" sz="1800" spc="10">
                <a:latin typeface="Arial MT"/>
                <a:cs typeface="Arial MT"/>
              </a:rPr>
              <a:t>success </a:t>
            </a:r>
            <a:r>
              <a:rPr dirty="0" sz="1800" spc="-5">
                <a:latin typeface="Arial MT"/>
                <a:cs typeface="Arial MT"/>
              </a:rPr>
              <a:t>in </a:t>
            </a:r>
            <a:r>
              <a:rPr dirty="0" sz="1800" spc="10">
                <a:latin typeface="Arial MT"/>
                <a:cs typeface="Arial MT"/>
              </a:rPr>
              <a:t>the </a:t>
            </a:r>
            <a:r>
              <a:rPr dirty="0" sz="1800" spc="15">
                <a:latin typeface="Arial MT"/>
                <a:cs typeface="Arial MT"/>
              </a:rPr>
              <a:t>dynamic 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world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of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programming.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60056" cy="6143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952" y="460195"/>
            <a:ext cx="7385684" cy="3120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B51700"/>
                </a:solidFill>
                <a:latin typeface="Arial"/>
                <a:cs typeface="Arial"/>
              </a:rPr>
              <a:t>Project</a:t>
            </a:r>
            <a:r>
              <a:rPr dirty="0" sz="1800" spc="-30" b="1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B51700"/>
                </a:solidFill>
                <a:latin typeface="Arial"/>
                <a:cs typeface="Arial"/>
              </a:rPr>
              <a:t>Description: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393700" marR="5080">
              <a:lnSpc>
                <a:spcPct val="101899"/>
              </a:lnSpc>
            </a:pPr>
            <a:r>
              <a:rPr dirty="0" sz="1800" spc="-3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have</a:t>
            </a:r>
            <a:r>
              <a:rPr dirty="0" sz="1800" spc="5">
                <a:latin typeface="Arial MT"/>
                <a:cs typeface="Arial MT"/>
              </a:rPr>
              <a:t> made 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Content</a:t>
            </a:r>
            <a:r>
              <a:rPr dirty="0" sz="1800" spc="5">
                <a:latin typeface="Arial MT"/>
                <a:cs typeface="Arial MT"/>
              </a:rPr>
              <a:t> Management System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which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30">
                <a:latin typeface="Arial MT"/>
                <a:cs typeface="Arial MT"/>
              </a:rPr>
              <a:t>o</a:t>
            </a:r>
            <a:r>
              <a:rPr dirty="0" sz="1800" spc="-130">
                <a:latin typeface="SimSun"/>
                <a:cs typeface="SimSun"/>
              </a:rPr>
              <a:t>ff</a:t>
            </a:r>
            <a:r>
              <a:rPr dirty="0" sz="1800" spc="-130">
                <a:latin typeface="Arial MT"/>
                <a:cs typeface="Arial MT"/>
              </a:rPr>
              <a:t>ers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tutorials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numerous </a:t>
            </a:r>
            <a:r>
              <a:rPr dirty="0" sz="1800" spc="15">
                <a:latin typeface="Arial MT"/>
                <a:cs typeface="Arial MT"/>
              </a:rPr>
              <a:t>programming </a:t>
            </a:r>
            <a:r>
              <a:rPr dirty="0" sz="1800" spc="-5">
                <a:latin typeface="Arial MT"/>
                <a:cs typeface="Arial MT"/>
              </a:rPr>
              <a:t>languages, </a:t>
            </a:r>
            <a:r>
              <a:rPr dirty="0" sz="1800" spc="5">
                <a:latin typeface="Arial MT"/>
                <a:cs typeface="Arial MT"/>
              </a:rPr>
              <a:t>spanning </a:t>
            </a:r>
            <a:r>
              <a:rPr dirty="0" sz="1800" spc="15">
                <a:latin typeface="Arial MT"/>
                <a:cs typeface="Arial MT"/>
              </a:rPr>
              <a:t>from </a:t>
            </a:r>
            <a:r>
              <a:rPr dirty="0" sz="1800" spc="20">
                <a:latin typeface="Arial MT"/>
                <a:cs typeface="Arial MT"/>
              </a:rPr>
              <a:t>introductory 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lessons </a:t>
            </a:r>
            <a:r>
              <a:rPr dirty="0" sz="1800" spc="20">
                <a:latin typeface="Arial MT"/>
                <a:cs typeface="Arial MT"/>
              </a:rPr>
              <a:t>for </a:t>
            </a:r>
            <a:r>
              <a:rPr dirty="0" sz="1800">
                <a:latin typeface="Arial MT"/>
                <a:cs typeface="Arial MT"/>
              </a:rPr>
              <a:t>beginners </a:t>
            </a:r>
            <a:r>
              <a:rPr dirty="0" sz="1800" spc="45">
                <a:latin typeface="Arial MT"/>
                <a:cs typeface="Arial MT"/>
              </a:rPr>
              <a:t>to </a:t>
            </a:r>
            <a:r>
              <a:rPr dirty="0" sz="1800" spc="10">
                <a:latin typeface="Arial MT"/>
                <a:cs typeface="Arial MT"/>
              </a:rPr>
              <a:t>advanced </a:t>
            </a:r>
            <a:r>
              <a:rPr dirty="0" sz="1800" spc="30">
                <a:latin typeface="Arial MT"/>
                <a:cs typeface="Arial MT"/>
              </a:rPr>
              <a:t>topics. </a:t>
            </a:r>
            <a:r>
              <a:rPr dirty="0" sz="1800" spc="-5">
                <a:latin typeface="Arial MT"/>
                <a:cs typeface="Arial MT"/>
              </a:rPr>
              <a:t>Whether </a:t>
            </a:r>
            <a:r>
              <a:rPr dirty="0" sz="1800" spc="15">
                <a:latin typeface="Arial MT"/>
                <a:cs typeface="Arial MT"/>
              </a:rPr>
              <a:t>you're </a:t>
            </a:r>
            <a:r>
              <a:rPr dirty="0" sz="1800" spc="5">
                <a:latin typeface="Arial MT"/>
                <a:cs typeface="Arial MT"/>
              </a:rPr>
              <a:t>interested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Python, </a:t>
            </a:r>
            <a:r>
              <a:rPr dirty="0" sz="1800" spc="-10">
                <a:latin typeface="Arial MT"/>
                <a:cs typeface="Arial MT"/>
              </a:rPr>
              <a:t>Java,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JavaScript,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C++,Html,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Css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,React</a:t>
            </a:r>
            <a:r>
              <a:rPr dirty="0" sz="1800">
                <a:latin typeface="Arial MT"/>
                <a:cs typeface="Arial MT"/>
              </a:rPr>
              <a:t> ,</a:t>
            </a:r>
            <a:r>
              <a:rPr dirty="0" sz="1800" spc="5">
                <a:latin typeface="Arial MT"/>
                <a:cs typeface="Arial MT"/>
              </a:rPr>
              <a:t> Artificial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Intelligence </a:t>
            </a:r>
            <a:r>
              <a:rPr dirty="0" sz="1800" spc="15">
                <a:latin typeface="Arial MT"/>
                <a:cs typeface="Arial MT"/>
              </a:rPr>
              <a:t>or </a:t>
            </a:r>
            <a:r>
              <a:rPr dirty="0" sz="1800" spc="-15">
                <a:latin typeface="Arial MT"/>
                <a:cs typeface="Arial MT"/>
              </a:rPr>
              <a:t>any </a:t>
            </a:r>
            <a:r>
              <a:rPr dirty="0" sz="1800" spc="10">
                <a:latin typeface="Arial MT"/>
                <a:cs typeface="Arial MT"/>
              </a:rPr>
              <a:t>other </a:t>
            </a:r>
            <a:r>
              <a:rPr dirty="0" sz="1800" spc="-5">
                <a:latin typeface="Arial MT"/>
                <a:cs typeface="Arial MT"/>
              </a:rPr>
              <a:t>language, </a:t>
            </a:r>
            <a:r>
              <a:rPr dirty="0" sz="1800" spc="30">
                <a:latin typeface="Arial MT"/>
                <a:cs typeface="Arial MT"/>
              </a:rPr>
              <a:t>you'll </a:t>
            </a:r>
            <a:r>
              <a:rPr dirty="0" sz="1800" spc="20">
                <a:latin typeface="Arial MT"/>
                <a:cs typeface="Arial MT"/>
              </a:rPr>
              <a:t>find </a:t>
            </a:r>
            <a:r>
              <a:rPr dirty="0" sz="1800" spc="-35">
                <a:latin typeface="Arial MT"/>
                <a:cs typeface="Arial MT"/>
              </a:rPr>
              <a:t>a </a:t>
            </a:r>
            <a:r>
              <a:rPr dirty="0" sz="1800" spc="10">
                <a:latin typeface="Arial MT"/>
                <a:cs typeface="Arial MT"/>
              </a:rPr>
              <a:t>wealth </a:t>
            </a:r>
            <a:r>
              <a:rPr dirty="0" sz="1800" spc="30">
                <a:latin typeface="Arial MT"/>
                <a:cs typeface="Arial MT"/>
              </a:rPr>
              <a:t>of </a:t>
            </a:r>
            <a:r>
              <a:rPr dirty="0" sz="1800" spc="-5">
                <a:latin typeface="Arial MT"/>
                <a:cs typeface="Arial MT"/>
              </a:rPr>
              <a:t>resources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readily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available.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dirty="0" sz="1800" spc="-70">
                <a:latin typeface="Arial MT"/>
                <a:cs typeface="Arial MT"/>
              </a:rPr>
              <a:t>********************</a:t>
            </a:r>
            <a:r>
              <a:rPr dirty="0" sz="1800" spc="5">
                <a:latin typeface="Arial MT"/>
                <a:cs typeface="Arial MT"/>
              </a:rPr>
              <a:t> Home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Page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or</a:t>
            </a:r>
            <a:r>
              <a:rPr dirty="0" sz="1800" spc="5">
                <a:latin typeface="Arial MT"/>
                <a:cs typeface="Arial MT"/>
              </a:rPr>
              <a:t> Landing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60">
                <a:latin typeface="Arial MT"/>
                <a:cs typeface="Arial MT"/>
              </a:rPr>
              <a:t>Page*******************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952" y="8208340"/>
            <a:ext cx="6991350" cy="200088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 spc="-35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60">
                <a:latin typeface="Arial MT"/>
                <a:cs typeface="Arial MT"/>
              </a:rPr>
              <a:t>Top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Navbar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menu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have</a:t>
            </a:r>
            <a:r>
              <a:rPr dirty="0" sz="1800" spc="5">
                <a:latin typeface="Arial MT"/>
                <a:cs typeface="Arial MT"/>
              </a:rPr>
              <a:t> made </a:t>
            </a:r>
            <a:r>
              <a:rPr dirty="0" sz="1800" spc="5">
                <a:solidFill>
                  <a:srgbClr val="B51700"/>
                </a:solidFill>
                <a:latin typeface="Arial MT"/>
                <a:cs typeface="Arial MT"/>
              </a:rPr>
              <a:t>using </a:t>
            </a:r>
            <a:r>
              <a:rPr dirty="0" sz="1800" spc="10">
                <a:solidFill>
                  <a:srgbClr val="B51700"/>
                </a:solidFill>
                <a:latin typeface="Arial MT"/>
                <a:cs typeface="Arial MT"/>
              </a:rPr>
              <a:t>the</a:t>
            </a:r>
            <a:r>
              <a:rPr dirty="0" sz="1800" spc="5">
                <a:solidFill>
                  <a:srgbClr val="B5170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B51700"/>
                </a:solidFill>
                <a:latin typeface="Arial MT"/>
                <a:cs typeface="Arial MT"/>
              </a:rPr>
              <a:t>React</a:t>
            </a:r>
            <a:r>
              <a:rPr dirty="0" sz="1800">
                <a:solidFill>
                  <a:srgbClr val="B51700"/>
                </a:solidFill>
                <a:latin typeface="Arial MT"/>
                <a:cs typeface="Arial MT"/>
              </a:rPr>
              <a:t> </a:t>
            </a:r>
            <a:r>
              <a:rPr dirty="0" sz="1800" spc="25">
                <a:solidFill>
                  <a:srgbClr val="B51700"/>
                </a:solidFill>
                <a:latin typeface="Arial MT"/>
                <a:cs typeface="Arial MT"/>
              </a:rPr>
              <a:t>Bootstrap</a:t>
            </a:r>
            <a:r>
              <a:rPr dirty="0" sz="1800" spc="5">
                <a:solidFill>
                  <a:srgbClr val="B51700"/>
                </a:solidFill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which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includes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logo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of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my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website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4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35">
                <a:latin typeface="Arial MT"/>
                <a:cs typeface="Arial MT"/>
              </a:rPr>
              <a:t>dropdown</a:t>
            </a:r>
            <a:endParaRPr sz="1800">
              <a:latin typeface="Arial MT"/>
              <a:cs typeface="Arial MT"/>
            </a:endParaRPr>
          </a:p>
          <a:p>
            <a:pPr marL="12700" marR="852169">
              <a:lnSpc>
                <a:spcPts val="2200"/>
              </a:lnSpc>
              <a:spcBef>
                <a:spcPts val="80"/>
              </a:spcBef>
            </a:pPr>
            <a:r>
              <a:rPr dirty="0" sz="1800" spc="5">
                <a:latin typeface="Arial MT"/>
                <a:cs typeface="Arial MT"/>
              </a:rPr>
              <a:t>Items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-Tutorials,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Exercises,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Get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Certified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Services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a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Search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field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then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4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buttons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Arial MT"/>
              <a:cs typeface="Arial MT"/>
            </a:endParaRPr>
          </a:p>
          <a:p>
            <a:pPr marL="76200" marR="145415">
              <a:lnSpc>
                <a:spcPct val="106500"/>
              </a:lnSpc>
              <a:spcBef>
                <a:spcPts val="5"/>
              </a:spcBef>
            </a:pPr>
            <a:r>
              <a:rPr dirty="0" sz="1800" b="1">
                <a:solidFill>
                  <a:srgbClr val="D8A0DF"/>
                </a:solidFill>
                <a:latin typeface="Arial"/>
                <a:cs typeface="Arial"/>
              </a:rPr>
              <a:t>import </a:t>
            </a:r>
            <a:r>
              <a:rPr dirty="0" sz="1800" spc="-105" b="1">
                <a:solidFill>
                  <a:srgbClr val="B4B4B4"/>
                </a:solidFill>
                <a:latin typeface="Arial"/>
                <a:cs typeface="Arial"/>
              </a:rPr>
              <a:t>{</a:t>
            </a:r>
            <a:r>
              <a:rPr dirty="0" sz="1800" spc="5" b="1">
                <a:solidFill>
                  <a:srgbClr val="B4B4B4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9CDCFE"/>
                </a:solidFill>
                <a:latin typeface="Arial"/>
                <a:cs typeface="Arial"/>
              </a:rPr>
              <a:t>Navbar</a:t>
            </a:r>
            <a:r>
              <a:rPr dirty="0" sz="1800" spc="-20" b="1">
                <a:solidFill>
                  <a:srgbClr val="B4B4B4"/>
                </a:solidFill>
                <a:latin typeface="Arial"/>
                <a:cs typeface="Arial"/>
              </a:rPr>
              <a:t>,</a:t>
            </a:r>
            <a:r>
              <a:rPr dirty="0" sz="1800" b="1">
                <a:solidFill>
                  <a:srgbClr val="B4B4B4"/>
                </a:solidFill>
                <a:latin typeface="Arial"/>
                <a:cs typeface="Arial"/>
              </a:rPr>
              <a:t> </a:t>
            </a:r>
            <a:r>
              <a:rPr dirty="0" sz="1800" spc="-35" b="1">
                <a:solidFill>
                  <a:srgbClr val="9CDCFE"/>
                </a:solidFill>
                <a:latin typeface="Arial"/>
                <a:cs typeface="Arial"/>
              </a:rPr>
              <a:t>Nav</a:t>
            </a:r>
            <a:r>
              <a:rPr dirty="0" sz="1800" spc="-35" b="1">
                <a:solidFill>
                  <a:srgbClr val="B4B4B4"/>
                </a:solidFill>
                <a:latin typeface="Arial"/>
                <a:cs typeface="Arial"/>
              </a:rPr>
              <a:t>,</a:t>
            </a:r>
            <a:r>
              <a:rPr dirty="0" sz="1800" spc="5" b="1">
                <a:solidFill>
                  <a:srgbClr val="B4B4B4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9CDCFE"/>
                </a:solidFill>
                <a:latin typeface="Arial"/>
                <a:cs typeface="Arial"/>
              </a:rPr>
              <a:t>Button</a:t>
            </a:r>
            <a:r>
              <a:rPr dirty="0" sz="1800" spc="-5" b="1">
                <a:solidFill>
                  <a:srgbClr val="B4B4B4"/>
                </a:solidFill>
                <a:latin typeface="Arial"/>
                <a:cs typeface="Arial"/>
              </a:rPr>
              <a:t>,</a:t>
            </a:r>
            <a:r>
              <a:rPr dirty="0" sz="1800" spc="5" b="1">
                <a:solidFill>
                  <a:srgbClr val="B4B4B4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9CDCFE"/>
                </a:solidFill>
                <a:latin typeface="Arial"/>
                <a:cs typeface="Arial"/>
              </a:rPr>
              <a:t>FormControl</a:t>
            </a:r>
            <a:r>
              <a:rPr dirty="0" sz="1800" spc="-5" b="1">
                <a:solidFill>
                  <a:srgbClr val="B4B4B4"/>
                </a:solidFill>
                <a:latin typeface="Arial"/>
                <a:cs typeface="Arial"/>
              </a:rPr>
              <a:t>,</a:t>
            </a:r>
            <a:r>
              <a:rPr dirty="0" sz="1800" b="1">
                <a:solidFill>
                  <a:srgbClr val="B4B4B4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9CDCFE"/>
                </a:solidFill>
                <a:latin typeface="Arial"/>
                <a:cs typeface="Arial"/>
              </a:rPr>
              <a:t>Form</a:t>
            </a:r>
            <a:r>
              <a:rPr dirty="0" sz="1800" spc="5" b="1">
                <a:solidFill>
                  <a:srgbClr val="9CDCFE"/>
                </a:solidFill>
                <a:latin typeface="Arial"/>
                <a:cs typeface="Arial"/>
              </a:rPr>
              <a:t> </a:t>
            </a:r>
            <a:r>
              <a:rPr dirty="0" sz="1800" spc="-105" b="1">
                <a:solidFill>
                  <a:srgbClr val="B4B4B4"/>
                </a:solidFill>
                <a:latin typeface="Arial"/>
                <a:cs typeface="Arial"/>
              </a:rPr>
              <a:t>}</a:t>
            </a:r>
            <a:r>
              <a:rPr dirty="0" sz="1800" spc="5" b="1">
                <a:solidFill>
                  <a:srgbClr val="B4B4B4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D8A0DF"/>
                </a:solidFill>
                <a:latin typeface="Arial"/>
                <a:cs typeface="Arial"/>
              </a:rPr>
              <a:t>from</a:t>
            </a:r>
            <a:r>
              <a:rPr dirty="0" sz="1800" b="1">
                <a:solidFill>
                  <a:srgbClr val="D8A0DF"/>
                </a:solidFill>
                <a:latin typeface="Arial"/>
                <a:cs typeface="Arial"/>
              </a:rPr>
              <a:t> </a:t>
            </a:r>
            <a:r>
              <a:rPr dirty="0" sz="1800" spc="30" b="1">
                <a:solidFill>
                  <a:srgbClr val="E8C9BB"/>
                </a:solidFill>
                <a:latin typeface="Arial"/>
                <a:cs typeface="Arial"/>
              </a:rPr>
              <a:t>‘</a:t>
            </a:r>
            <a:r>
              <a:rPr dirty="0" sz="1800" spc="30" b="1">
                <a:solidFill>
                  <a:srgbClr val="004D7F"/>
                </a:solidFill>
                <a:latin typeface="Arial"/>
                <a:cs typeface="Arial"/>
              </a:rPr>
              <a:t>react- </a:t>
            </a:r>
            <a:r>
              <a:rPr dirty="0" sz="1800" spc="-484" b="1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4D7F"/>
                </a:solidFill>
                <a:latin typeface="Arial"/>
                <a:cs typeface="Arial"/>
              </a:rPr>
              <a:t>bootstrap</a:t>
            </a:r>
            <a:r>
              <a:rPr dirty="0" sz="1800" b="1">
                <a:solidFill>
                  <a:srgbClr val="E8C9BB"/>
                </a:solidFill>
                <a:latin typeface="Arial"/>
                <a:cs typeface="Arial"/>
              </a:rPr>
              <a:t>'</a:t>
            </a:r>
            <a:r>
              <a:rPr dirty="0" sz="1800" b="1">
                <a:solidFill>
                  <a:srgbClr val="B4B4B4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18813"/>
            <a:ext cx="7560056" cy="37466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68" y="137262"/>
            <a:ext cx="7244715" cy="209804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218440" indent="41910">
              <a:lnSpc>
                <a:spcPts val="1800"/>
              </a:lnSpc>
              <a:spcBef>
                <a:spcPts val="260"/>
              </a:spcBef>
            </a:pPr>
            <a:r>
              <a:rPr dirty="0" sz="1600" spc="-35">
                <a:latin typeface="Arial MT"/>
                <a:cs typeface="Arial MT"/>
              </a:rPr>
              <a:t>I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have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also</a:t>
            </a:r>
            <a:r>
              <a:rPr dirty="0" sz="1600" spc="5">
                <a:latin typeface="Arial MT"/>
                <a:cs typeface="Arial MT"/>
              </a:rPr>
              <a:t> made the </a:t>
            </a:r>
            <a:r>
              <a:rPr dirty="0" sz="1600" spc="10">
                <a:latin typeface="Arial MT"/>
                <a:cs typeface="Arial MT"/>
              </a:rPr>
              <a:t>Login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15">
                <a:latin typeface="Arial MT"/>
                <a:cs typeface="Arial MT"/>
              </a:rPr>
              <a:t>functionality</a:t>
            </a:r>
            <a:r>
              <a:rPr dirty="0" sz="1600" spc="5">
                <a:latin typeface="Arial MT"/>
                <a:cs typeface="Arial MT"/>
              </a:rPr>
              <a:t> using the </a:t>
            </a:r>
            <a:r>
              <a:rPr dirty="0" sz="1600" spc="10">
                <a:solidFill>
                  <a:srgbClr val="B51700"/>
                </a:solidFill>
                <a:latin typeface="Arial MT"/>
                <a:cs typeface="Arial MT"/>
              </a:rPr>
              <a:t>auto0</a:t>
            </a:r>
            <a:r>
              <a:rPr dirty="0" sz="1600" spc="5">
                <a:solidFill>
                  <a:srgbClr val="B51700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Tool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15">
                <a:latin typeface="Arial MT"/>
                <a:cs typeface="Arial MT"/>
              </a:rPr>
              <a:t>provided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25">
                <a:latin typeface="Arial MT"/>
                <a:cs typeface="Arial MT"/>
              </a:rPr>
              <a:t>by</a:t>
            </a:r>
            <a:r>
              <a:rPr dirty="0" sz="1600" spc="5">
                <a:latin typeface="Arial MT"/>
                <a:cs typeface="Arial MT"/>
              </a:rPr>
              <a:t> the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Google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 MT"/>
              <a:cs typeface="Arial MT"/>
            </a:endParaRPr>
          </a:p>
          <a:p>
            <a:pPr marL="746760" marR="930275" indent="-621665">
              <a:lnSpc>
                <a:spcPts val="1800"/>
              </a:lnSpc>
            </a:pPr>
            <a:r>
              <a:rPr dirty="0" sz="1600" spc="5">
                <a:solidFill>
                  <a:srgbClr val="B51700"/>
                </a:solidFill>
                <a:latin typeface="Arial MT"/>
                <a:cs typeface="Arial MT"/>
              </a:rPr>
              <a:t>Auto0: </a:t>
            </a:r>
            <a:r>
              <a:rPr dirty="0" sz="1600" spc="5">
                <a:solidFill>
                  <a:srgbClr val="202124"/>
                </a:solidFill>
                <a:latin typeface="Arial MT"/>
                <a:cs typeface="Arial MT"/>
              </a:rPr>
              <a:t>Auth0</a:t>
            </a:r>
            <a:r>
              <a:rPr dirty="0" sz="1600" spc="10">
                <a:solidFill>
                  <a:srgbClr val="20212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02124"/>
                </a:solidFill>
                <a:latin typeface="Arial MT"/>
                <a:cs typeface="Arial MT"/>
              </a:rPr>
              <a:t>is</a:t>
            </a:r>
            <a:r>
              <a:rPr dirty="0" sz="1600" spc="10">
                <a:solidFill>
                  <a:srgbClr val="202124"/>
                </a:solidFill>
                <a:latin typeface="Arial MT"/>
                <a:cs typeface="Arial MT"/>
              </a:rPr>
              <a:t> </a:t>
            </a:r>
            <a:r>
              <a:rPr dirty="0" sz="1600" spc="-35">
                <a:latin typeface="Arial MT"/>
                <a:cs typeface="Arial MT"/>
              </a:rPr>
              <a:t>a</a:t>
            </a:r>
            <a:r>
              <a:rPr dirty="0" sz="1600" spc="5">
                <a:latin typeface="Arial MT"/>
                <a:cs typeface="Arial MT"/>
              </a:rPr>
              <a:t> flexible,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25">
                <a:latin typeface="Arial MT"/>
                <a:cs typeface="Arial MT"/>
              </a:rPr>
              <a:t>drop-in</a:t>
            </a:r>
            <a:r>
              <a:rPr dirty="0" sz="1600" spc="10">
                <a:latin typeface="Arial MT"/>
                <a:cs typeface="Arial MT"/>
              </a:rPr>
              <a:t> solution </a:t>
            </a:r>
            <a:r>
              <a:rPr dirty="0" sz="1600" spc="40">
                <a:latin typeface="Arial MT"/>
                <a:cs typeface="Arial MT"/>
              </a:rPr>
              <a:t>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25">
                <a:latin typeface="Arial MT"/>
                <a:cs typeface="Arial MT"/>
              </a:rPr>
              <a:t>add</a:t>
            </a:r>
            <a:r>
              <a:rPr dirty="0" sz="1600" spc="10">
                <a:latin typeface="Arial MT"/>
                <a:cs typeface="Arial MT"/>
              </a:rPr>
              <a:t> authentication </a:t>
            </a:r>
            <a:r>
              <a:rPr dirty="0" sz="1600" spc="5">
                <a:latin typeface="Arial MT"/>
                <a:cs typeface="Arial MT"/>
              </a:rPr>
              <a:t>and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5">
                <a:latin typeface="Arial MT"/>
                <a:cs typeface="Arial MT"/>
              </a:rPr>
              <a:t>authorization</a:t>
            </a:r>
            <a:r>
              <a:rPr dirty="0" sz="1600" spc="-5">
                <a:latin typeface="Arial MT"/>
                <a:cs typeface="Arial MT"/>
              </a:rPr>
              <a:t> services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40">
                <a:latin typeface="Arial MT"/>
                <a:cs typeface="Arial MT"/>
              </a:rPr>
              <a:t>to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5">
                <a:latin typeface="Arial MT"/>
                <a:cs typeface="Arial MT"/>
              </a:rPr>
              <a:t>your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15">
                <a:latin typeface="Arial MT"/>
                <a:cs typeface="Arial MT"/>
              </a:rPr>
              <a:t>applications</a:t>
            </a:r>
            <a:r>
              <a:rPr dirty="0" sz="1600" spc="15">
                <a:solidFill>
                  <a:srgbClr val="202124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 MT"/>
              <a:cs typeface="Arial MT"/>
            </a:endParaRPr>
          </a:p>
          <a:p>
            <a:pPr marL="125095" marR="5080">
              <a:lnSpc>
                <a:spcPts val="1800"/>
              </a:lnSpc>
            </a:pPr>
            <a:r>
              <a:rPr dirty="0" sz="1600" spc="-15">
                <a:latin typeface="Arial MT"/>
                <a:cs typeface="Arial MT"/>
              </a:rPr>
              <a:t>On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20">
                <a:latin typeface="Arial MT"/>
                <a:cs typeface="Arial MT"/>
              </a:rPr>
              <a:t>clicking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10">
                <a:latin typeface="Arial MT"/>
                <a:cs typeface="Arial MT"/>
              </a:rPr>
              <a:t>on </a:t>
            </a:r>
            <a:r>
              <a:rPr dirty="0" sz="1600" spc="5">
                <a:latin typeface="Arial MT"/>
                <a:cs typeface="Arial MT"/>
              </a:rPr>
              <a:t>the </a:t>
            </a:r>
            <a:r>
              <a:rPr dirty="0" sz="1600" spc="15">
                <a:latin typeface="Arial MT"/>
                <a:cs typeface="Arial MT"/>
              </a:rPr>
              <a:t>Log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In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30">
                <a:latin typeface="Arial MT"/>
                <a:cs typeface="Arial MT"/>
              </a:rPr>
              <a:t>button</a:t>
            </a:r>
            <a:r>
              <a:rPr dirty="0" sz="1600" spc="5">
                <a:latin typeface="Arial MT"/>
                <a:cs typeface="Arial MT"/>
              </a:rPr>
              <a:t> you</a:t>
            </a:r>
            <a:r>
              <a:rPr dirty="0" sz="1600" spc="10">
                <a:latin typeface="Arial MT"/>
                <a:cs typeface="Arial MT"/>
              </a:rPr>
              <a:t> be</a:t>
            </a:r>
            <a:r>
              <a:rPr dirty="0" sz="1600" spc="5">
                <a:latin typeface="Arial MT"/>
                <a:cs typeface="Arial MT"/>
              </a:rPr>
              <a:t> redirected </a:t>
            </a:r>
            <a:r>
              <a:rPr dirty="0" sz="1600" spc="40">
                <a:latin typeface="Arial MT"/>
                <a:cs typeface="Arial MT"/>
              </a:rPr>
              <a:t>to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35">
                <a:latin typeface="Arial MT"/>
                <a:cs typeface="Arial MT"/>
              </a:rPr>
              <a:t>a</a:t>
            </a:r>
            <a:r>
              <a:rPr dirty="0" sz="1600" spc="5">
                <a:latin typeface="Arial MT"/>
                <a:cs typeface="Arial MT"/>
              </a:rPr>
              <a:t> page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where</a:t>
            </a:r>
            <a:r>
              <a:rPr dirty="0" sz="1600" spc="5">
                <a:latin typeface="Arial MT"/>
                <a:cs typeface="Arial MT"/>
              </a:rPr>
              <a:t> you can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5">
                <a:latin typeface="Arial MT"/>
                <a:cs typeface="Arial MT"/>
              </a:rPr>
              <a:t>fill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25">
                <a:latin typeface="Arial MT"/>
                <a:cs typeface="Arial MT"/>
              </a:rPr>
              <a:t>up </a:t>
            </a:r>
            <a:r>
              <a:rPr dirty="0" sz="1600" spc="5">
                <a:latin typeface="Arial MT"/>
                <a:cs typeface="Arial MT"/>
              </a:rPr>
              <a:t>your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5">
                <a:latin typeface="Arial MT"/>
                <a:cs typeface="Arial MT"/>
              </a:rPr>
              <a:t>details and </a:t>
            </a:r>
            <a:r>
              <a:rPr dirty="0" sz="1600" spc="15">
                <a:latin typeface="Arial MT"/>
                <a:cs typeface="Arial MT"/>
              </a:rPr>
              <a:t>get </a:t>
            </a:r>
            <a:r>
              <a:rPr dirty="0" sz="1600" spc="10">
                <a:latin typeface="Arial MT"/>
                <a:cs typeface="Arial MT"/>
              </a:rPr>
              <a:t>login </a:t>
            </a:r>
            <a:r>
              <a:rPr dirty="0" sz="1600" spc="40">
                <a:latin typeface="Arial MT"/>
                <a:cs typeface="Arial MT"/>
              </a:rPr>
              <a:t>to </a:t>
            </a:r>
            <a:r>
              <a:rPr dirty="0" sz="1600" spc="5">
                <a:latin typeface="Arial MT"/>
                <a:cs typeface="Arial MT"/>
              </a:rPr>
              <a:t>the </a:t>
            </a:r>
            <a:r>
              <a:rPr dirty="0" sz="1600" spc="15">
                <a:latin typeface="Arial MT"/>
                <a:cs typeface="Arial MT"/>
              </a:rPr>
              <a:t>website </a:t>
            </a:r>
            <a:r>
              <a:rPr dirty="0" sz="1600" spc="10">
                <a:latin typeface="Arial MT"/>
                <a:cs typeface="Arial MT"/>
              </a:rPr>
              <a:t>or </a:t>
            </a:r>
            <a:r>
              <a:rPr dirty="0" sz="1600" spc="5">
                <a:latin typeface="Arial MT"/>
                <a:cs typeface="Arial MT"/>
              </a:rPr>
              <a:t>you can </a:t>
            </a:r>
            <a:r>
              <a:rPr dirty="0" sz="1600" spc="15">
                <a:latin typeface="Arial MT"/>
                <a:cs typeface="Arial MT"/>
              </a:rPr>
              <a:t>simply </a:t>
            </a:r>
            <a:r>
              <a:rPr dirty="0" sz="1600" spc="-5">
                <a:latin typeface="Arial MT"/>
                <a:cs typeface="Arial MT"/>
              </a:rPr>
              <a:t>Sign </a:t>
            </a:r>
            <a:r>
              <a:rPr dirty="0" sz="1600" spc="25">
                <a:latin typeface="Arial MT"/>
                <a:cs typeface="Arial MT"/>
              </a:rPr>
              <a:t>up </a:t>
            </a:r>
            <a:r>
              <a:rPr dirty="0" sz="1600" spc="5">
                <a:latin typeface="Arial MT"/>
                <a:cs typeface="Arial MT"/>
              </a:rPr>
              <a:t>using 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Google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10">
                <a:latin typeface="Arial MT"/>
                <a:cs typeface="Arial MT"/>
              </a:rPr>
              <a:t>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10">
                <a:latin typeface="Arial MT"/>
                <a:cs typeface="Arial MT"/>
              </a:rPr>
              <a:t>Github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10">
                <a:latin typeface="Arial MT"/>
                <a:cs typeface="Arial MT"/>
              </a:rPr>
              <a:t>if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5">
                <a:latin typeface="Arial MT"/>
                <a:cs typeface="Arial MT"/>
              </a:rPr>
              <a:t>you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40">
                <a:latin typeface="Arial MT"/>
                <a:cs typeface="Arial MT"/>
              </a:rPr>
              <a:t>don’t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have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15">
                <a:latin typeface="Arial MT"/>
                <a:cs typeface="Arial MT"/>
              </a:rPr>
              <a:t>any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25">
                <a:latin typeface="Arial MT"/>
                <a:cs typeface="Arial MT"/>
              </a:rPr>
              <a:t>account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258" y="7909661"/>
            <a:ext cx="7097395" cy="7264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5">
                <a:latin typeface="Arial MT"/>
                <a:cs typeface="Arial MT"/>
              </a:rPr>
              <a:t>and after you </a:t>
            </a:r>
            <a:r>
              <a:rPr dirty="0" sz="1600" spc="-20">
                <a:latin typeface="Arial MT"/>
                <a:cs typeface="Arial MT"/>
              </a:rPr>
              <a:t>have </a:t>
            </a:r>
            <a:r>
              <a:rPr dirty="0" sz="1600" spc="10">
                <a:latin typeface="Arial MT"/>
                <a:cs typeface="Arial MT"/>
              </a:rPr>
              <a:t>done </a:t>
            </a:r>
            <a:r>
              <a:rPr dirty="0" sz="1600" spc="25">
                <a:latin typeface="Arial MT"/>
                <a:cs typeface="Arial MT"/>
              </a:rPr>
              <a:t>with </a:t>
            </a:r>
            <a:r>
              <a:rPr dirty="0" sz="1600" spc="5">
                <a:latin typeface="Arial MT"/>
                <a:cs typeface="Arial MT"/>
              </a:rPr>
              <a:t>the </a:t>
            </a:r>
            <a:r>
              <a:rPr dirty="0" sz="1600" spc="10">
                <a:latin typeface="Arial MT"/>
                <a:cs typeface="Arial MT"/>
              </a:rPr>
              <a:t>login or </a:t>
            </a:r>
            <a:r>
              <a:rPr dirty="0" sz="1600" spc="5">
                <a:latin typeface="Arial MT"/>
                <a:cs typeface="Arial MT"/>
              </a:rPr>
              <a:t>sign </a:t>
            </a:r>
            <a:r>
              <a:rPr dirty="0" sz="1600" spc="25">
                <a:latin typeface="Arial MT"/>
                <a:cs typeface="Arial MT"/>
              </a:rPr>
              <a:t>up </a:t>
            </a:r>
            <a:r>
              <a:rPr dirty="0" sz="1600" spc="10">
                <a:latin typeface="Arial MT"/>
                <a:cs typeface="Arial MT"/>
              </a:rPr>
              <a:t>process </a:t>
            </a:r>
            <a:r>
              <a:rPr dirty="0" sz="1600" spc="5">
                <a:latin typeface="Arial MT"/>
                <a:cs typeface="Arial MT"/>
              </a:rPr>
              <a:t>you </a:t>
            </a:r>
            <a:r>
              <a:rPr dirty="0" sz="1600" spc="10">
                <a:latin typeface="Arial MT"/>
                <a:cs typeface="Arial MT"/>
              </a:rPr>
              <a:t>will be </a:t>
            </a:r>
            <a:r>
              <a:rPr dirty="0" sz="1600" spc="-5">
                <a:latin typeface="Arial MT"/>
                <a:cs typeface="Arial MT"/>
              </a:rPr>
              <a:t>having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5">
                <a:latin typeface="Arial MT"/>
                <a:cs typeface="Arial MT"/>
              </a:rPr>
              <a:t>your profile </a:t>
            </a:r>
            <a:r>
              <a:rPr dirty="0" sz="1600" spc="15">
                <a:latin typeface="Arial MT"/>
                <a:cs typeface="Arial MT"/>
              </a:rPr>
              <a:t>setup</a:t>
            </a:r>
            <a:r>
              <a:rPr dirty="0" sz="1600" spc="5">
                <a:latin typeface="Arial MT"/>
                <a:cs typeface="Arial MT"/>
              </a:rPr>
              <a:t> and </a:t>
            </a:r>
            <a:r>
              <a:rPr dirty="0" sz="1600" spc="25">
                <a:latin typeface="Arial MT"/>
                <a:cs typeface="Arial MT"/>
              </a:rPr>
              <a:t>now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10">
                <a:latin typeface="Arial MT"/>
                <a:cs typeface="Arial MT"/>
              </a:rPr>
              <a:t>if</a:t>
            </a:r>
            <a:r>
              <a:rPr dirty="0" sz="1600" spc="5">
                <a:latin typeface="Arial MT"/>
                <a:cs typeface="Arial MT"/>
              </a:rPr>
              <a:t> you </a:t>
            </a:r>
            <a:r>
              <a:rPr dirty="0" sz="1600" spc="20">
                <a:latin typeface="Arial MT"/>
                <a:cs typeface="Arial MT"/>
              </a:rPr>
              <a:t>want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40">
                <a:latin typeface="Arial MT"/>
                <a:cs typeface="Arial MT"/>
              </a:rPr>
              <a:t>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10">
                <a:latin typeface="Arial MT"/>
                <a:cs typeface="Arial MT"/>
              </a:rPr>
              <a:t>be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15">
                <a:latin typeface="Arial MT"/>
                <a:cs typeface="Arial MT"/>
              </a:rPr>
              <a:t>log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25">
                <a:latin typeface="Arial MT"/>
                <a:cs typeface="Arial MT"/>
              </a:rPr>
              <a:t>out</a:t>
            </a:r>
            <a:r>
              <a:rPr dirty="0" sz="1600" spc="5">
                <a:latin typeface="Arial MT"/>
                <a:cs typeface="Arial MT"/>
              </a:rPr>
              <a:t> you can </a:t>
            </a:r>
            <a:r>
              <a:rPr dirty="0" sz="1600" spc="10">
                <a:latin typeface="Arial MT"/>
                <a:cs typeface="Arial MT"/>
              </a:rPr>
              <a:t>simple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15">
                <a:latin typeface="Arial MT"/>
                <a:cs typeface="Arial MT"/>
              </a:rPr>
              <a:t>log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25">
                <a:latin typeface="Arial MT"/>
                <a:cs typeface="Arial MT"/>
              </a:rPr>
              <a:t>out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10">
                <a:latin typeface="Arial MT"/>
                <a:cs typeface="Arial MT"/>
              </a:rPr>
              <a:t>on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20">
                <a:latin typeface="Arial MT"/>
                <a:cs typeface="Arial MT"/>
              </a:rPr>
              <a:t>clicking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 spc="10">
                <a:latin typeface="Arial MT"/>
                <a:cs typeface="Arial MT"/>
              </a:rPr>
              <a:t>on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20">
                <a:latin typeface="Arial MT"/>
                <a:cs typeface="Arial MT"/>
              </a:rPr>
              <a:t>logout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0145" y="2834500"/>
            <a:ext cx="2709525" cy="46552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11452"/>
            <a:ext cx="7560056" cy="37213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390" y="6366052"/>
            <a:ext cx="6847276" cy="9611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12" y="156540"/>
            <a:ext cx="53873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D31876"/>
                </a:solidFill>
                <a:latin typeface="Arial MT"/>
                <a:cs typeface="Arial MT"/>
              </a:rPr>
              <a:t>*************************Tutorials*******************************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952" y="5922340"/>
            <a:ext cx="7294880" cy="16967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 spc="-20">
                <a:latin typeface="Arial MT"/>
                <a:cs typeface="Arial MT"/>
              </a:rPr>
              <a:t>On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clicking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On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tutorials,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this</a:t>
            </a:r>
            <a:r>
              <a:rPr dirty="0" sz="1800" spc="5">
                <a:latin typeface="Arial MT"/>
                <a:cs typeface="Arial MT"/>
              </a:rPr>
              <a:t> pages </a:t>
            </a:r>
            <a:r>
              <a:rPr dirty="0" sz="1800">
                <a:latin typeface="Arial MT"/>
                <a:cs typeface="Arial MT"/>
              </a:rPr>
              <a:t>appears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which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have</a:t>
            </a:r>
            <a:r>
              <a:rPr dirty="0" sz="1800" spc="5">
                <a:latin typeface="Arial MT"/>
                <a:cs typeface="Arial MT"/>
              </a:rPr>
              <a:t> links </a:t>
            </a:r>
            <a:r>
              <a:rPr dirty="0" sz="1800" spc="45">
                <a:latin typeface="Arial MT"/>
                <a:cs typeface="Arial MT"/>
              </a:rPr>
              <a:t>to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all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 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tutorials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of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this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website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This</a:t>
            </a:r>
            <a:r>
              <a:rPr dirty="0" sz="1800" spc="5">
                <a:latin typeface="Arial MT"/>
                <a:cs typeface="Arial MT"/>
              </a:rPr>
              <a:t> page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made using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React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Bootstrap</a:t>
            </a:r>
            <a:r>
              <a:rPr dirty="0" sz="1800" spc="5">
                <a:latin typeface="Arial MT"/>
                <a:cs typeface="Arial MT"/>
              </a:rPr>
              <a:t> Grid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Container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12700" marR="423545">
              <a:lnSpc>
                <a:spcPts val="2200"/>
              </a:lnSpc>
              <a:spcBef>
                <a:spcPts val="80"/>
              </a:spcBef>
            </a:pPr>
            <a:r>
              <a:rPr dirty="0" sz="1800" spc="-5">
                <a:latin typeface="Arial MT"/>
                <a:cs typeface="Arial MT"/>
              </a:rPr>
              <a:t>Also </a:t>
            </a:r>
            <a:r>
              <a:rPr dirty="0" sz="1800" spc="10">
                <a:latin typeface="Arial MT"/>
                <a:cs typeface="Arial MT"/>
              </a:rPr>
              <a:t>you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can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tutorial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you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are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interested</a:t>
            </a:r>
            <a:r>
              <a:rPr dirty="0" sz="1800" spc="-5">
                <a:latin typeface="Arial MT"/>
                <a:cs typeface="Arial MT"/>
              </a:rPr>
              <a:t> in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using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solidFill>
                  <a:srgbClr val="B51700"/>
                </a:solidFill>
                <a:latin typeface="Arial MT"/>
                <a:cs typeface="Arial MT"/>
              </a:rPr>
              <a:t>filter </a:t>
            </a:r>
            <a:r>
              <a:rPr dirty="0" sz="1800" spc="-484">
                <a:solidFill>
                  <a:srgbClr val="B51700"/>
                </a:solidFill>
                <a:latin typeface="Arial MT"/>
                <a:cs typeface="Arial MT"/>
              </a:rPr>
              <a:t> </a:t>
            </a:r>
            <a:r>
              <a:rPr dirty="0" sz="1800" spc="15">
                <a:solidFill>
                  <a:srgbClr val="B51700"/>
                </a:solidFill>
                <a:latin typeface="Arial MT"/>
                <a:cs typeface="Arial MT"/>
              </a:rPr>
              <a:t>functionality</a:t>
            </a:r>
            <a:r>
              <a:rPr dirty="0" sz="1800">
                <a:solidFill>
                  <a:srgbClr val="B51700"/>
                </a:solidFill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which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have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made using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B51700"/>
                </a:solidFill>
                <a:latin typeface="Arial MT"/>
                <a:cs typeface="Arial MT"/>
              </a:rPr>
              <a:t>UseState</a:t>
            </a:r>
            <a:r>
              <a:rPr dirty="0" sz="1800">
                <a:solidFill>
                  <a:srgbClr val="B51700"/>
                </a:solidFill>
                <a:latin typeface="Arial MT"/>
                <a:cs typeface="Arial MT"/>
              </a:rPr>
              <a:t> </a:t>
            </a:r>
            <a:r>
              <a:rPr dirty="0" sz="1800" spc="20">
                <a:solidFill>
                  <a:srgbClr val="B51700"/>
                </a:solidFill>
                <a:latin typeface="Arial MT"/>
                <a:cs typeface="Arial MT"/>
              </a:rPr>
              <a:t>Hook</a:t>
            </a:r>
            <a:r>
              <a:rPr dirty="0" sz="1800" spc="5">
                <a:solidFill>
                  <a:srgbClr val="B5170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B51700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20"/>
              </a:lnSpc>
            </a:pPr>
            <a:r>
              <a:rPr dirty="0" sz="1800" spc="-3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have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rendered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content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of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 spc="5">
                <a:latin typeface="Arial MT"/>
                <a:cs typeface="Arial MT"/>
              </a:rPr>
              <a:t> page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using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Objects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5054" y="8716340"/>
            <a:ext cx="6469380" cy="5791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 spc="-35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same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layout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followed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Excerises</a:t>
            </a:r>
            <a:r>
              <a:rPr dirty="0" sz="1800">
                <a:latin typeface="Arial MT"/>
                <a:cs typeface="Arial MT"/>
              </a:rPr>
              <a:t> , </a:t>
            </a:r>
            <a:r>
              <a:rPr dirty="0" sz="1800" spc="-5">
                <a:latin typeface="Arial MT"/>
                <a:cs typeface="Arial MT"/>
              </a:rPr>
              <a:t>Get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Certified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and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Services </a:t>
            </a:r>
            <a:r>
              <a:rPr dirty="0" sz="1800" spc="-20"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6507"/>
            <a:ext cx="7560056" cy="46918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401" y="994740"/>
            <a:ext cx="7000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D31876"/>
                </a:solidFill>
                <a:latin typeface="Arial MT"/>
                <a:cs typeface="Arial MT"/>
              </a:rPr>
              <a:t>***********************************Excercises**************************************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3460" y="5757240"/>
            <a:ext cx="5666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D31876"/>
                </a:solidFill>
                <a:latin typeface="Arial MT"/>
                <a:cs typeface="Arial MT"/>
              </a:rPr>
              <a:t>***************************Get</a:t>
            </a:r>
            <a:r>
              <a:rPr dirty="0" sz="1800" spc="130">
                <a:solidFill>
                  <a:srgbClr val="D31876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D31876"/>
                </a:solidFill>
                <a:latin typeface="Arial MT"/>
                <a:cs typeface="Arial MT"/>
              </a:rPr>
              <a:t>Certified***************************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86" y="2142941"/>
            <a:ext cx="7540070" cy="34737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856" y="6236021"/>
            <a:ext cx="6797626" cy="41341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561" y="435940"/>
            <a:ext cx="5403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D31876"/>
                </a:solidFill>
                <a:latin typeface="Arial MT"/>
                <a:cs typeface="Arial MT"/>
              </a:rPr>
              <a:t>**************************Services******************************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-12700" y="5350840"/>
            <a:ext cx="6953250" cy="5791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266700" marR="5080" indent="-254635">
              <a:lnSpc>
                <a:spcPct val="101899"/>
              </a:lnSpc>
              <a:spcBef>
                <a:spcPts val="55"/>
              </a:spcBef>
            </a:pPr>
            <a:r>
              <a:rPr dirty="0" sz="1800" spc="-35">
                <a:latin typeface="Arial MT"/>
                <a:cs typeface="Arial MT"/>
              </a:rPr>
              <a:t>There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are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various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section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home page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containing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direct</a:t>
            </a:r>
            <a:r>
              <a:rPr dirty="0" sz="1800" spc="5">
                <a:latin typeface="Arial MT"/>
                <a:cs typeface="Arial MT"/>
              </a:rPr>
              <a:t> link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to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tutorials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of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various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languages</a:t>
            </a:r>
            <a:r>
              <a:rPr dirty="0" sz="1800">
                <a:latin typeface="Arial MT"/>
                <a:cs typeface="Arial MT"/>
              </a:rPr>
              <a:t> 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291" y="913210"/>
            <a:ext cx="6756581" cy="42897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35" y="6268147"/>
            <a:ext cx="7428894" cy="42503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19223"/>
            <a:ext cx="7560056" cy="432167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786179"/>
            <a:ext cx="7560056" cy="42811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148" y="182880"/>
            <a:ext cx="7504430" cy="10509250"/>
            <a:chOff x="56148" y="182880"/>
            <a:chExt cx="7504430" cy="10509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48" y="182880"/>
              <a:ext cx="7447758" cy="32980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8" y="3480947"/>
              <a:ext cx="7503907" cy="7211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A3_schools_Report</dc:title>
  <dcterms:created xsi:type="dcterms:W3CDTF">2023-10-25T17:41:19Z</dcterms:created>
  <dcterms:modified xsi:type="dcterms:W3CDTF">2023-10-25T17:41:19Z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2023-10-24T00:00:00Z</vt:filetime>
  </property>
  <property fmtid="{D5CDD505-2E9C-101B-9397-08002B2CF9AE}" pid="3" name="Creator">
    <vt:lpwstr>Pages</vt:lpwstr>
  </property>
  <property fmtid="{D5CDD505-2E9C-101B-9397-08002B2CF9AE}" pid="4" name="LastSaved">
    <vt:filetime>2023-10-25T00:00:00Z</vt:filetime>
  </property>
</Properties>
</file>